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71892" y="5726669"/>
            <a:ext cx="4966472" cy="69026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Swimiant</a:t>
            </a:r>
            <a:endParaRPr lang="en-US" sz="54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4213" y="6412468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all things performance related</a:t>
            </a:r>
            <a:endParaRPr kumimoji="0" lang="en-GB" sz="1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45601" y="6538119"/>
            <a:ext cx="2889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© Copyright 2015 </a:t>
            </a:r>
            <a:r>
              <a:rPr lang="en-US" sz="1100" dirty="0" err="1" smtClean="0">
                <a:solidFill>
                  <a:schemeClr val="bg1"/>
                </a:solidFill>
              </a:rPr>
              <a:t>Swimiant</a:t>
            </a:r>
            <a:r>
              <a:rPr lang="en-US" sz="1100" baseline="0" dirty="0" smtClean="0">
                <a:solidFill>
                  <a:schemeClr val="bg1"/>
                </a:solidFill>
              </a:rPr>
              <a:t> 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icg.gwu.edu/ResearchPage/swimmer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64" y="5312824"/>
            <a:ext cx="7166027" cy="15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1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6416676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6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6416676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9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739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980410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154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40097" y="6416676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19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7265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43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16676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68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223908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9087821" y="6236560"/>
            <a:ext cx="2946400" cy="3378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Swimiant</a:t>
            </a:r>
            <a:endParaRPr lang="en-US" sz="54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19036" y="6596390"/>
            <a:ext cx="2201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all things performance related</a:t>
            </a: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8055" y="6604402"/>
            <a:ext cx="2889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© Copyright 2015 </a:t>
            </a:r>
            <a:r>
              <a:rPr lang="en-US" sz="1100" dirty="0" err="1" smtClean="0">
                <a:solidFill>
                  <a:schemeClr val="bg1"/>
                </a:solidFill>
              </a:rPr>
              <a:t>Swimiant</a:t>
            </a:r>
            <a:r>
              <a:rPr lang="en-US" sz="1100" baseline="0" dirty="0" smtClean="0">
                <a:solidFill>
                  <a:schemeClr val="bg1"/>
                </a:solidFill>
              </a:rPr>
              <a:t> 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079" y="-278296"/>
            <a:ext cx="8689976" cy="1069436"/>
          </a:xfrm>
        </p:spPr>
        <p:txBody>
          <a:bodyPr/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WEEKLY PLAN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74" y="4364518"/>
            <a:ext cx="8689976" cy="794083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IAN TURNER</a:t>
            </a:r>
            <a:endParaRPr lang="en-GB" sz="32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2" y="832486"/>
            <a:ext cx="9404267" cy="3296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5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02876"/>
              </p:ext>
            </p:extLst>
          </p:nvPr>
        </p:nvGraphicFramePr>
        <p:xfrm>
          <a:off x="609600" y="1481138"/>
          <a:ext cx="109728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000" dirty="0" smtClean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AM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PM</a:t>
                      </a:r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Monday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Zone</a:t>
                      </a:r>
                      <a:r>
                        <a:rPr lang="en-GB" sz="2000" baseline="0" dirty="0" smtClean="0"/>
                        <a:t> 2 Aerobic Maintenance</a:t>
                      </a:r>
                      <a:endParaRPr lang="en-GB" sz="2000" dirty="0" smtClean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3/4 High Heart Rate</a:t>
                      </a:r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Tuesday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Rest and Recover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5 Speed Development</a:t>
                      </a:r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Wednesday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2 Aerobic Maintenance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2 Threshold</a:t>
                      </a:r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Thursday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3 Specific Over Distance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3/4 High Heart Rate</a:t>
                      </a:r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Friday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2 Aerobic Maintenance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2 Preparation for 200 Speed</a:t>
                      </a:r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Saturday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4 200 Speed Work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Rest and Recover</a:t>
                      </a:r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Sunday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Rest and Recover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weekly plan</a:t>
            </a:r>
            <a:br>
              <a:rPr lang="en-GB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age groupers</a:t>
            </a:r>
            <a:endParaRPr lang="en-GB" sz="4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776" y="5874706"/>
            <a:ext cx="1036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Identify where you expect to make a gain!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72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16" y="476061"/>
            <a:ext cx="8121323" cy="609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1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324146"/>
              </p:ext>
            </p:extLst>
          </p:nvPr>
        </p:nvGraphicFramePr>
        <p:xfrm>
          <a:off x="609600" y="1481138"/>
          <a:ext cx="10972800" cy="4525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AM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PM</a:t>
                      </a:r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Monday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2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3</a:t>
                      </a:r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Tuesday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1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4/5</a:t>
                      </a:r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Wednesday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1/2</a:t>
                      </a:r>
                      <a:r>
                        <a:rPr lang="en-GB" sz="2000" baseline="0" dirty="0" smtClean="0"/>
                        <a:t> 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Rest</a:t>
                      </a:r>
                      <a:r>
                        <a:rPr lang="en-GB" sz="2000" baseline="0" dirty="0" smtClean="0"/>
                        <a:t> and Recovery</a:t>
                      </a:r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Thursday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3/4 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5</a:t>
                      </a:r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Friday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</a:t>
                      </a:r>
                      <a:r>
                        <a:rPr lang="en-GB" sz="2000" baseline="0" dirty="0" smtClean="0"/>
                        <a:t> 2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2</a:t>
                      </a:r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Saturday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Zone 5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Rest and Recovery</a:t>
                      </a:r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Sunday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Rest and Recovery</a:t>
                      </a:r>
                      <a:endParaRPr lang="en-GB" sz="2000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weekly plan</a:t>
            </a:r>
            <a:br>
              <a:rPr lang="en-GB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seniors</a:t>
            </a:r>
            <a:endParaRPr lang="en-GB" sz="4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775" y="5569535"/>
            <a:ext cx="1053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Any strength and conditioning work must revolve around the weekly plan.</a:t>
            </a:r>
          </a:p>
          <a:p>
            <a:r>
              <a:rPr lang="en-GB" sz="2400" dirty="0" smtClean="0"/>
              <a:t>But Sprinters are different!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487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15" y="168440"/>
            <a:ext cx="4431995" cy="646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0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st slide-thats all folks-simmon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72" y="9921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6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EnergySystemsIT</Template>
  <TotalTime>40</TotalTime>
  <Words>143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Aharoni</vt:lpstr>
      <vt:lpstr>Arial</vt:lpstr>
      <vt:lpstr>Cambria Math</vt:lpstr>
      <vt:lpstr>Lucida Sans Unicode</vt:lpstr>
      <vt:lpstr>Verdana</vt:lpstr>
      <vt:lpstr>Wingdings 2</vt:lpstr>
      <vt:lpstr>Wingdings 3</vt:lpstr>
      <vt:lpstr>Concourse</vt:lpstr>
      <vt:lpstr>THE WEEKLY PLAN</vt:lpstr>
      <vt:lpstr>THE weekly plan age groupers</vt:lpstr>
      <vt:lpstr>PowerPoint Presentation</vt:lpstr>
      <vt:lpstr>The weekly plan seniors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WEEKLY PLAN Age groupers</dc:title>
  <dc:creator>Ian Turner</dc:creator>
  <cp:lastModifiedBy>Kristie Jarrett</cp:lastModifiedBy>
  <cp:revision>10</cp:revision>
  <dcterms:created xsi:type="dcterms:W3CDTF">2015-06-09T13:18:43Z</dcterms:created>
  <dcterms:modified xsi:type="dcterms:W3CDTF">2024-08-09T13:40:05Z</dcterms:modified>
</cp:coreProperties>
</file>