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A4C1F-17C5-4D7F-B771-E16D59E46708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8AB1-C0DB-46E6-82EF-0B5D0E27EA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362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8AB1-C0DB-46E6-82EF-0B5D0E27EA73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55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03919" y="5726668"/>
            <a:ext cx="3724854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160" y="6412468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6538119"/>
            <a:ext cx="21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cg.gwu.edu/ResearchPage/swimmer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73" y="5312823"/>
            <a:ext cx="5374520" cy="1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8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90306BC-1E1E-4AA4-B600-6F4D6ABE7A74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30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90306BC-1E1E-4AA4-B600-6F4D6ABE7A74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827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88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09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447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90306BC-1E1E-4AA4-B600-6F4D6ABE7A74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99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76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90306BC-1E1E-4AA4-B600-6F4D6ABE7A74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01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0306BC-1E1E-4AA4-B600-6F4D6ABE7A74}" type="datetimeFigureOut">
              <a:rPr lang="en-SG" smtClean="0"/>
              <a:t>17/2/2016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846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815866" y="6236560"/>
            <a:ext cx="2209800" cy="337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8966" y="6596390"/>
            <a:ext cx="2201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042" y="6604402"/>
            <a:ext cx="21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A WORKOUT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25 TIPS TO HELP YOU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IAN TURNER</a:t>
            </a:r>
            <a:endParaRPr lang="en-SG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137340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8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5194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How much kick? 20% of total volume? 50% of this done as dolphin kick on back? Fins? Core strength – do you know what it is?</a:t>
            </a:r>
          </a:p>
          <a:p>
            <a:endParaRPr lang="en-US" sz="3200" dirty="0"/>
          </a:p>
          <a:p>
            <a:r>
              <a:rPr lang="en-US" sz="3200" dirty="0" smtClean="0"/>
              <a:t>What stroke tips will you be passing on?</a:t>
            </a:r>
          </a:p>
          <a:p>
            <a:endParaRPr lang="en-US" sz="3200" dirty="0"/>
          </a:p>
          <a:p>
            <a:r>
              <a:rPr lang="en-US" sz="3200" dirty="0" smtClean="0"/>
              <a:t>How long is the swim down? What will the content be? Recovery.</a:t>
            </a:r>
          </a:p>
          <a:p>
            <a:endParaRPr lang="en-US" sz="3200" dirty="0"/>
          </a:p>
          <a:p>
            <a:r>
              <a:rPr lang="en-US" sz="3200" dirty="0" smtClean="0"/>
              <a:t>Don’t avoid coaching the strokes your not good at!!!!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7529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328959" cy="547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9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59896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+mj-lt"/>
              </a:rPr>
              <a:t>Review your workout prior to delivering it! I often change. Don’t hesitate to change things if its not going well.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 good workout is worth repeating on another occasion.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Keep a log book.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Build a portfolio of good sets – ‘borrow sets’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SG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9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370012" cy="545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404664"/>
            <a:ext cx="8229600" cy="5559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Ask for your workout to be watched and </a:t>
            </a:r>
            <a:r>
              <a:rPr lang="en-US" sz="4000" dirty="0" smtClean="0">
                <a:latin typeface="+mj-lt"/>
              </a:rPr>
              <a:t>accept feedback.</a:t>
            </a:r>
          </a:p>
          <a:p>
            <a:endParaRPr lang="en-US" sz="40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Build confidence in your ability</a:t>
            </a:r>
          </a:p>
          <a:p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‘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Time spent on producing quality workouts is never wasted. Always remember, near enough is not good enough!”</a:t>
            </a:r>
          </a:p>
          <a:p>
            <a:endParaRPr lang="en-US" sz="3200" dirty="0">
              <a:latin typeface="+mj-lt"/>
            </a:endParaRPr>
          </a:p>
          <a:p>
            <a:endParaRPr lang="en-SG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52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256584" cy="583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last slide-thats all folks-simmon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9"/>
          <a:stretch/>
        </p:blipFill>
        <p:spPr>
          <a:xfrm>
            <a:off x="755576" y="1700808"/>
            <a:ext cx="7704137" cy="303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8383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+mj-lt"/>
              </a:rPr>
              <a:t>This is a huge responsibility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Main set has to hit the desired energy system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Minimise</a:t>
            </a:r>
            <a:r>
              <a:rPr lang="en-US" sz="3200" dirty="0" smtClean="0">
                <a:latin typeface="+mj-lt"/>
              </a:rPr>
              <a:t> the number of ‘lost’ sessions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Always be honest ,‘How many workouts are lost?’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Did the swimmers make a gain?’</a:t>
            </a: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6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629150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1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+mj-lt"/>
              </a:rPr>
              <a:t>Start writing the workout with the end in mind! What do you want to achieve?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What energy system do you want the swimmers to work in during the main set?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This energy system becomes the aim of the workout.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Write the aim of the workout on the top of session plan.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56503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is the duration of the workout? 1.5 hours/2 hours</a:t>
            </a:r>
          </a:p>
          <a:p>
            <a:endParaRPr lang="en-US" sz="3200" dirty="0"/>
          </a:p>
          <a:p>
            <a:r>
              <a:rPr lang="en-US" sz="3200" dirty="0" smtClean="0"/>
              <a:t>How many </a:t>
            </a:r>
            <a:r>
              <a:rPr lang="en-US" sz="3200" dirty="0" err="1" smtClean="0"/>
              <a:t>metres</a:t>
            </a:r>
            <a:r>
              <a:rPr lang="en-US" sz="3200" dirty="0" smtClean="0"/>
              <a:t> do you hope to cover in the main set? Working in one energy system will require a shorter/longer set.</a:t>
            </a:r>
          </a:p>
          <a:p>
            <a:endParaRPr lang="en-US" sz="3200" dirty="0"/>
          </a:p>
          <a:p>
            <a:r>
              <a:rPr lang="en-US" sz="3200" dirty="0" smtClean="0"/>
              <a:t>How many </a:t>
            </a:r>
            <a:r>
              <a:rPr lang="en-US" sz="3200" dirty="0" err="1" smtClean="0"/>
              <a:t>metres</a:t>
            </a:r>
            <a:r>
              <a:rPr lang="en-US" sz="3200" dirty="0" smtClean="0"/>
              <a:t> do you hope to achieve in the session? Age groupers  who are training 6 times a week, 2.5 – 2.8k per hour? 5.5k in 2 hours? Seniors 3.5k per hour? 7k in 2 hours?</a:t>
            </a:r>
          </a:p>
          <a:p>
            <a:endParaRPr lang="en-US" sz="3200" dirty="0"/>
          </a:p>
          <a:p>
            <a:r>
              <a:rPr lang="en-US" sz="3200" dirty="0" smtClean="0"/>
              <a:t>Record attendance and volume achieved – essential when talking to parents!!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11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88424" cy="558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>
                <a:latin typeface="+mj-lt"/>
              </a:rPr>
              <a:t>Age groupers - approx. 40% of the workout done on freestyle. 40% on IM and 20% on No 1.  How these % are delivered forms the basis of the workout design.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How long is the warm up? (20% of the total ?) Is there an element of skill? Short sprints?  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Start every workout from a quality dive.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Preparation set prior to main set – lifts HR.</a:t>
            </a: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What part practices/drills (skill acquisition) are you including?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3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EnergySystemsIT</Template>
  <TotalTime>274</TotalTime>
  <Words>441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Calibri</vt:lpstr>
      <vt:lpstr>Lucida Sans Unicode</vt:lpstr>
      <vt:lpstr>Verdana</vt:lpstr>
      <vt:lpstr>Wingdings 2</vt:lpstr>
      <vt:lpstr>Wingdings 3</vt:lpstr>
      <vt:lpstr>Concourse</vt:lpstr>
      <vt:lpstr>DESIGNING A WORKOUT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WORKOUT</dc:title>
  <dc:creator>Jacksdad</dc:creator>
  <cp:lastModifiedBy>Kristie Jarrett</cp:lastModifiedBy>
  <cp:revision>19</cp:revision>
  <dcterms:created xsi:type="dcterms:W3CDTF">2015-06-06T13:33:08Z</dcterms:created>
  <dcterms:modified xsi:type="dcterms:W3CDTF">2016-02-17T16:02:28Z</dcterms:modified>
</cp:coreProperties>
</file>